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F93-D99C-4647-B047-B5B35F65150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ED8-FAE9-46CE-88F0-ED837C532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6785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F93-D99C-4647-B047-B5B35F65150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ED8-FAE9-46CE-88F0-ED837C532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6094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F93-D99C-4647-B047-B5B35F65150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ED8-FAE9-46CE-88F0-ED837C532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4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F93-D99C-4647-B047-B5B35F65150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ED8-FAE9-46CE-88F0-ED837C532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9397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F93-D99C-4647-B047-B5B35F65150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ED8-FAE9-46CE-88F0-ED837C532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5666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F93-D99C-4647-B047-B5B35F65150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ED8-FAE9-46CE-88F0-ED837C532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4997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F93-D99C-4647-B047-B5B35F65150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ED8-FAE9-46CE-88F0-ED837C532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31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F93-D99C-4647-B047-B5B35F65150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ED8-FAE9-46CE-88F0-ED837C532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0378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F93-D99C-4647-B047-B5B35F65150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ED8-FAE9-46CE-88F0-ED837C532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6624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F93-D99C-4647-B047-B5B35F65150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ED8-FAE9-46CE-88F0-ED837C532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1373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F93-D99C-4647-B047-B5B35F65150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ED8-FAE9-46CE-88F0-ED837C532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0784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7000">
              <a:srgbClr val="00B0F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D6F93-D99C-4647-B047-B5B35F65150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D7ED8-FAE9-46CE-88F0-ED837C532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52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49497" y="2967335"/>
            <a:ext cx="6293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 ЧИСТЕ ДОВКІЛЛЯ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6502" y="33317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Чорнокам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’</a:t>
            </a:r>
            <a:r>
              <a:rPr kumimoji="0" 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янська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загальноосвітня школа І – ІІІ ст. </a:t>
            </a:r>
            <a:b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Маньківської районної ради</a:t>
            </a:r>
            <a:b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Черкаської області</a:t>
            </a:r>
            <a:b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на участь у районному проекті Ліги старшокласників </a:t>
            </a:r>
          </a:p>
          <a:p>
            <a:pPr lvl="0" algn="ctr"/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lang="uk-UA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«ЗБЕРЕЖЕМО ПРИРОДУ ЗАРАДИ МАЙБУТНЬОГО»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9088" y="525780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Автор проекту </a:t>
            </a:r>
            <a:r>
              <a:rPr kumimoji="0" 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Сапронова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Тетяна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 </a:t>
            </a: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учениця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класу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Керівник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проекту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Дармограй Н.О.,  педагог-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організатор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2888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Стало доброю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традицією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проводити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Україні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щорічну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чисте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довкілля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та заходи до Дня благоустрою.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є господарем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домі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оселі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й благоустрою кожного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навчального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закладу,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населеного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пункту.</a:t>
            </a:r>
            <a:endParaRPr lang="ru-RU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Весна –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яскрава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пора року.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Люблять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дорослі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весняну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пісню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струмочків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весняний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птахів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проліски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ласкаве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сонце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повітря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напоєне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запахом молодого зеленого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листя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квітня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5-11класів разом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керівниками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приступили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прибирання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території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сільського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парку.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Прибирання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пройшло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теплій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дружній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обстановці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адже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чистота –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запорука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здоров’я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гарного настрою.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Свіже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повітря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весняні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барви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прекрасна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весняна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погода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свою справу – робота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перетворилася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відпочинок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душі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Водночас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дана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дала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змогу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дитині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усвідомити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участь кожного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чистоти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своєї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села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екологічного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благополуччя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всієї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498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0032914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62224087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84134351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599" cy="3886200"/>
          </a:xfrm>
        </p:spPr>
      </p:pic>
    </p:spTree>
    <p:extLst>
      <p:ext uri="{BB962C8B-B14F-4D97-AF65-F5344CB8AC3E}">
        <p14:creationId xmlns:p14="http://schemas.microsoft.com/office/powerpoint/2010/main" val="167464765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86269190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3" cy="4351338"/>
          </a:xfrm>
        </p:spPr>
      </p:pic>
    </p:spTree>
    <p:extLst>
      <p:ext uri="{BB962C8B-B14F-4D97-AF65-F5344CB8AC3E}">
        <p14:creationId xmlns:p14="http://schemas.microsoft.com/office/powerpoint/2010/main" val="77873497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002420" y="1825625"/>
            <a:ext cx="935138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Природа нам - як </a:t>
            </a: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рідний</a:t>
            </a: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дім</a:t>
            </a: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,</a:t>
            </a:r>
            <a:r>
              <a:rPr lang="ru-RU" b="1" dirty="0" smtClean="0">
                <a:solidFill>
                  <a:srgbClr val="066028"/>
                </a:solidFill>
              </a:rPr>
              <a:t/>
            </a:r>
            <a:br>
              <a:rPr lang="ru-RU" b="1" dirty="0" smtClean="0">
                <a:solidFill>
                  <a:srgbClr val="066028"/>
                </a:solidFill>
              </a:rPr>
            </a:b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Вона </a:t>
            </a: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усім</a:t>
            </a: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 - як </a:t>
            </a: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мати</a:t>
            </a: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.</a:t>
            </a:r>
            <a:r>
              <a:rPr lang="ru-RU" b="1" dirty="0" smtClean="0">
                <a:solidFill>
                  <a:srgbClr val="066028"/>
                </a:solidFill>
              </a:rPr>
              <a:t/>
            </a:r>
            <a:br>
              <a:rPr lang="ru-RU" b="1" dirty="0" smtClean="0">
                <a:solidFill>
                  <a:srgbClr val="066028"/>
                </a:solidFill>
              </a:rPr>
            </a:b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Щоб</a:t>
            </a: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 лад </a:t>
            </a: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завжди</a:t>
            </a: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був</a:t>
            </a: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 в </a:t>
            </a: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домі</a:t>
            </a: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тім</a:t>
            </a: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,</a:t>
            </a:r>
            <a:r>
              <a:rPr lang="ru-RU" b="1" dirty="0" smtClean="0">
                <a:solidFill>
                  <a:srgbClr val="066028"/>
                </a:solidFill>
              </a:rPr>
              <a:t/>
            </a:r>
            <a:br>
              <a:rPr lang="ru-RU" b="1" dirty="0" smtClean="0">
                <a:solidFill>
                  <a:srgbClr val="066028"/>
                </a:solidFill>
              </a:rPr>
            </a:b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Про </a:t>
            </a: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це</a:t>
            </a: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 нам треба </a:t>
            </a: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дбати</a:t>
            </a: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.</a:t>
            </a:r>
            <a:r>
              <a:rPr lang="ru-RU" b="1" dirty="0" smtClean="0">
                <a:solidFill>
                  <a:srgbClr val="066028"/>
                </a:solidFill>
              </a:rPr>
              <a:t/>
            </a:r>
            <a:br>
              <a:rPr lang="ru-RU" b="1" dirty="0" smtClean="0">
                <a:solidFill>
                  <a:srgbClr val="066028"/>
                </a:solidFill>
              </a:rPr>
            </a:b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Й </a:t>
            </a: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віддячить</a:t>
            </a: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 за добро </a:t>
            </a: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тобі</a:t>
            </a:r>
            <a:r>
              <a:rPr lang="ru-RU" b="1" dirty="0" smtClean="0">
                <a:solidFill>
                  <a:srgbClr val="066028"/>
                </a:solidFill>
              </a:rPr>
              <a:t/>
            </a:r>
            <a:br>
              <a:rPr lang="ru-RU" b="1" dirty="0" smtClean="0">
                <a:solidFill>
                  <a:srgbClr val="066028"/>
                </a:solidFill>
              </a:rPr>
            </a:b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Земля теплом </a:t>
            </a: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родинним</a:t>
            </a: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.</a:t>
            </a:r>
            <a:r>
              <a:rPr lang="ru-RU" b="1" dirty="0" smtClean="0">
                <a:solidFill>
                  <a:srgbClr val="066028"/>
                </a:solidFill>
              </a:rPr>
              <a:t/>
            </a:r>
            <a:br>
              <a:rPr lang="ru-RU" b="1" dirty="0" smtClean="0">
                <a:solidFill>
                  <a:srgbClr val="066028"/>
                </a:solidFill>
              </a:rPr>
            </a:b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Люби і </a:t>
            </a: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бережи</a:t>
            </a: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її</a:t>
            </a: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,</a:t>
            </a:r>
            <a:r>
              <a:rPr lang="ru-RU" b="1" dirty="0" smtClean="0">
                <a:solidFill>
                  <a:srgbClr val="066028"/>
                </a:solidFill>
              </a:rPr>
              <a:t/>
            </a:r>
            <a:br>
              <a:rPr lang="ru-RU" b="1" dirty="0" smtClean="0">
                <a:solidFill>
                  <a:srgbClr val="066028"/>
                </a:solidFill>
              </a:rPr>
            </a:b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Будь </a:t>
            </a: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гідним</a:t>
            </a: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її</a:t>
            </a: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1" i="0" dirty="0" err="1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сином</a:t>
            </a:r>
            <a:r>
              <a:rPr lang="ru-RU" b="1" i="0" dirty="0" smtClean="0">
                <a:solidFill>
                  <a:srgbClr val="066028"/>
                </a:solidFill>
                <a:effectLst/>
                <a:latin typeface="georgia" panose="02040502050405020303" pitchFamily="18" charset="0"/>
              </a:rPr>
              <a:t>!</a:t>
            </a:r>
            <a:endParaRPr lang="ru-RU" b="1" dirty="0">
              <a:solidFill>
                <a:srgbClr val="0660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708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193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2019-09-26T13:26:28Z</dcterms:created>
  <dcterms:modified xsi:type="dcterms:W3CDTF">2019-09-26T13:49:09Z</dcterms:modified>
</cp:coreProperties>
</file>